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457F51-2F23-4A80-B88D-9DB37EAFF39C}">
  <a:tblStyle styleId="{67457F51-2F23-4A80-B88D-9DB37EAFF3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5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2.png"/><Relationship Id="rId4" Type="http://schemas.openxmlformats.org/officeDocument/2006/relationships/image" Target="../media/image9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81.png"/><Relationship Id="rId6" Type="http://schemas.openxmlformats.org/officeDocument/2006/relationships/image" Target="../media/image59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6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9.png"/><Relationship Id="rId7" Type="http://schemas.openxmlformats.org/officeDocument/2006/relationships/image" Target="../media/image82.png"/><Relationship Id="rId8" Type="http://schemas.openxmlformats.org/officeDocument/2006/relationships/image" Target="../media/image7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8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19.3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{67457F51-2F23-4A80-B88D-9DB37EAFF39C}</a:tableStyleId>
              </a:tblPr>
              <a:tblGrid>
                <a:gridCol w="8343325"/>
              </a:tblGrid>
              <a:tr h="4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Evaluating a JavaScript variable: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5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r>
                        <a:rPr b="1" lang="en"/>
                        <a:t>hich is same as: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 be passed to a component by attaching attributes to the JSX that render the component, similar to how you attach attributes to HTML elements.</a:t>
            </a:r>
            <a:endParaRPr/>
          </a:p>
        </p:txBody>
      </p:sp>
      <p:sp>
        <p:nvSpPr>
          <p:cNvPr id="1195" name="Google Shape;1195;p6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</a:t>
            </a:r>
            <a:r>
              <a:rPr lang="en"/>
              <a:t> immutable (something you can’t change).</a:t>
            </a:r>
            <a:endParaRPr/>
          </a:p>
        </p:txBody>
      </p:sp>
      <p:sp>
        <p:nvSpPr>
          <p:cNvPr id="1196" name="Google Shape;1196;p6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an be used to change the default behavior of a component.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 </a:t>
            </a:r>
            <a:endParaRPr b="1" sz="1800"/>
          </a:p>
        </p:txBody>
      </p:sp>
      <p:sp>
        <p:nvSpPr>
          <p:cNvPr id="1215" name="Google Shape;1215;p7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ReactDOM.render()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608175" y="2588125"/>
            <a:ext cx="2477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588125"/>
            <a:ext cx="1144800" cy="11853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608175" y="2588125"/>
            <a:ext cx="24771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588125"/>
            <a:ext cx="1144800" cy="118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/>
          <p:nvPr>
            <p:ph idx="1" type="subTitle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</a:t>
            </a:r>
            <a:r>
              <a:rPr lang="en">
                <a:solidFill>
                  <a:schemeClr val="dk1"/>
                </a:solidFill>
              </a:rPr>
              <a:t>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</a:t>
            </a:r>
            <a:r>
              <a:rPr lang="en" sz="1600"/>
              <a:t>bundled </a:t>
            </a:r>
            <a:r>
              <a:rPr lang="en" sz="1600"/>
              <a:t>together in a self-contained package.</a:t>
            </a:r>
            <a:endParaRPr sz="1600"/>
          </a:p>
        </p:txBody>
      </p:sp>
      <p:sp>
        <p:nvSpPr>
          <p:cNvPr id="1124" name="Google Shape;1124;p6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